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67" r:id="rId3"/>
    <p:sldId id="269" r:id="rId4"/>
    <p:sldId id="270" r:id="rId5"/>
    <p:sldId id="268" r:id="rId6"/>
    <p:sldId id="271" r:id="rId7"/>
    <p:sldId id="272" r:id="rId8"/>
  </p:sldIdLst>
  <p:sldSz cx="10583863" cy="7559675"/>
  <p:notesSz cx="6858000" cy="9144000"/>
  <p:defaultTextStyle>
    <a:defPPr>
      <a:defRPr lang="en-US"/>
    </a:defPPr>
    <a:lvl1pPr marL="0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1pPr>
    <a:lvl2pPr marL="580873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2pPr>
    <a:lvl3pPr marL="1161745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3pPr>
    <a:lvl4pPr marL="1742618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4pPr>
    <a:lvl5pPr marL="2323490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5pPr>
    <a:lvl6pPr marL="2904363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6pPr>
    <a:lvl7pPr marL="3485236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7pPr>
    <a:lvl8pPr marL="4066108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8pPr>
    <a:lvl9pPr marL="4646981" algn="l" defTabSz="1161745" rtl="0" eaLnBrk="1" latinLnBrk="0" hangingPunct="1">
      <a:defRPr sz="22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90" y="1237197"/>
            <a:ext cx="8996284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83" y="3970580"/>
            <a:ext cx="7937897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9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21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078" y="402483"/>
            <a:ext cx="228214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7641" y="402483"/>
            <a:ext cx="6714138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5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8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1884671"/>
            <a:ext cx="9128582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5059035"/>
            <a:ext cx="9128582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6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640" y="2012414"/>
            <a:ext cx="449814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081" y="2012414"/>
            <a:ext cx="449814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6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402484"/>
            <a:ext cx="9128582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21" y="1853171"/>
            <a:ext cx="447746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21" y="2761381"/>
            <a:ext cx="4477469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8081" y="1853171"/>
            <a:ext cx="449952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8081" y="2761381"/>
            <a:ext cx="4499520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51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4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0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503978"/>
            <a:ext cx="341357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520" y="1088455"/>
            <a:ext cx="5358081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019" y="2267902"/>
            <a:ext cx="341357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27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503978"/>
            <a:ext cx="341357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9520" y="1088455"/>
            <a:ext cx="5358081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019" y="2267902"/>
            <a:ext cx="341357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1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641" y="402484"/>
            <a:ext cx="91285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41" y="2012414"/>
            <a:ext cx="91285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641" y="7006700"/>
            <a:ext cx="238136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3C8E-AC16-481F-8B61-2F95FE83255E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905" y="7006700"/>
            <a:ext cx="357205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4853" y="7006700"/>
            <a:ext cx="238136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C1D4-69E5-44E9-80E1-273879BBA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6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7" y="0"/>
            <a:ext cx="994086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9" y="0"/>
            <a:ext cx="10058400" cy="7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9" y="241300"/>
            <a:ext cx="10058400" cy="70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60350"/>
            <a:ext cx="10058400" cy="68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942"/>
            <a:ext cx="10058400" cy="56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749"/>
            <a:ext cx="10058400" cy="56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749"/>
            <a:ext cx="10058400" cy="56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35</cp:revision>
  <dcterms:created xsi:type="dcterms:W3CDTF">2015-04-30T02:46:51Z</dcterms:created>
  <dcterms:modified xsi:type="dcterms:W3CDTF">2016-03-18T02:13:28Z</dcterms:modified>
</cp:coreProperties>
</file>